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1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4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1501E-F92A-4723-B9D8-E8D25AE9495E}" type="datetimeFigureOut">
              <a:rPr lang="es-MX" smtClean="0"/>
              <a:t>07/01/2025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16471-24A2-455D-AEA2-43FA4F71D5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96926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1501E-F92A-4723-B9D8-E8D25AE9495E}" type="datetimeFigureOut">
              <a:rPr lang="es-MX" smtClean="0"/>
              <a:t>07/01/2025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16471-24A2-455D-AEA2-43FA4F71D5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97260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1501E-F92A-4723-B9D8-E8D25AE9495E}" type="datetimeFigureOut">
              <a:rPr lang="es-MX" smtClean="0"/>
              <a:t>07/01/2025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16471-24A2-455D-AEA2-43FA4F71D5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87824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1501E-F92A-4723-B9D8-E8D25AE9495E}" type="datetimeFigureOut">
              <a:rPr lang="es-MX" smtClean="0"/>
              <a:t>07/01/2025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16471-24A2-455D-AEA2-43FA4F71D5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35760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1501E-F92A-4723-B9D8-E8D25AE9495E}" type="datetimeFigureOut">
              <a:rPr lang="es-MX" smtClean="0"/>
              <a:t>07/01/2025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16471-24A2-455D-AEA2-43FA4F71D5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08219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1501E-F92A-4723-B9D8-E8D25AE9495E}" type="datetimeFigureOut">
              <a:rPr lang="es-MX" smtClean="0"/>
              <a:t>07/01/2025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16471-24A2-455D-AEA2-43FA4F71D5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02226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1501E-F92A-4723-B9D8-E8D25AE9495E}" type="datetimeFigureOut">
              <a:rPr lang="es-MX" smtClean="0"/>
              <a:t>07/01/2025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16471-24A2-455D-AEA2-43FA4F71D5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04182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1501E-F92A-4723-B9D8-E8D25AE9495E}" type="datetimeFigureOut">
              <a:rPr lang="es-MX" smtClean="0"/>
              <a:t>07/01/2025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16471-24A2-455D-AEA2-43FA4F71D5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2833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1501E-F92A-4723-B9D8-E8D25AE9495E}" type="datetimeFigureOut">
              <a:rPr lang="es-MX" smtClean="0"/>
              <a:t>07/01/2025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16471-24A2-455D-AEA2-43FA4F71D5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39547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1501E-F92A-4723-B9D8-E8D25AE9495E}" type="datetimeFigureOut">
              <a:rPr lang="es-MX" smtClean="0"/>
              <a:t>07/01/2025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16471-24A2-455D-AEA2-43FA4F71D5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25100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1501E-F92A-4723-B9D8-E8D25AE9495E}" type="datetimeFigureOut">
              <a:rPr lang="es-MX" smtClean="0"/>
              <a:t>07/01/2025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16471-24A2-455D-AEA2-43FA4F71D5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47002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1501E-F92A-4723-B9D8-E8D25AE9495E}" type="datetimeFigureOut">
              <a:rPr lang="es-MX" smtClean="0"/>
              <a:t>07/01/2025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16471-24A2-455D-AEA2-43FA4F71D5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94598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44432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4900" y="0"/>
            <a:ext cx="9982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42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F78DA72B895B4AB07789D88A60C7DF" ma:contentTypeVersion="16" ma:contentTypeDescription="Create a new document." ma:contentTypeScope="" ma:versionID="ba5b58bfa35a30c4b315aa666e778222">
  <xsd:schema xmlns:xsd="http://www.w3.org/2001/XMLSchema" xmlns:xs="http://www.w3.org/2001/XMLSchema" xmlns:p="http://schemas.microsoft.com/office/2006/metadata/properties" xmlns:ns3="7d6b6a9a-e829-4820-b447-7339021781fa" xmlns:ns4="d49de527-e33d-48dc-84ba-0de8d231788f" targetNamespace="http://schemas.microsoft.com/office/2006/metadata/properties" ma:root="true" ma:fieldsID="0d9e093755a5fcd34907b2f7caab49e4" ns3:_="" ns4:_="">
    <xsd:import namespace="7d6b6a9a-e829-4820-b447-7339021781fa"/>
    <xsd:import namespace="d49de527-e33d-48dc-84ba-0de8d231788f"/>
    <xsd:element name="properties">
      <xsd:complexType>
        <xsd:sequence>
          <xsd:element name="documentManagement">
            <xsd:complexType>
              <xsd:all>
                <xsd:element ref="ns3:_activity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AutoTags" minOccurs="0"/>
                <xsd:element ref="ns3:MediaLengthInSeconds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SystemTags" minOccurs="0"/>
                <xsd:element ref="ns3:MediaServiceSearchPropertie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6b6a9a-e829-4820-b447-7339021781fa" elementFormDefault="qualified">
    <xsd:import namespace="http://schemas.microsoft.com/office/2006/documentManagement/types"/>
    <xsd:import namespace="http://schemas.microsoft.com/office/infopath/2007/PartnerControls"/>
    <xsd:element name="_activity" ma:index="8" nillable="true" ma:displayName="_activity" ma:hidden="true" ma:internalName="_activity">
      <xsd:simpleType>
        <xsd:restriction base="dms:Note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ystemTags" ma:index="19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9de527-e33d-48dc-84ba-0de8d231788f" elementFormDefault="qualified">
    <xsd:import namespace="http://schemas.microsoft.com/office/2006/documentManagement/types"/>
    <xsd:import namespace="http://schemas.microsoft.com/office/infopath/2007/PartnerControls"/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d6b6a9a-e829-4820-b447-7339021781fa" xsi:nil="true"/>
  </documentManagement>
</p:properties>
</file>

<file path=customXml/itemProps1.xml><?xml version="1.0" encoding="utf-8"?>
<ds:datastoreItem xmlns:ds="http://schemas.openxmlformats.org/officeDocument/2006/customXml" ds:itemID="{F2FC3493-457E-4969-9097-375CE95D032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10EFFA1-7B5C-4A77-8090-6175F5AE3A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d6b6a9a-e829-4820-b447-7339021781fa"/>
    <ds:schemaRef ds:uri="d49de527-e33d-48dc-84ba-0de8d231788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C0D666D-CB83-48DB-8E54-83B59943E00E}">
  <ds:schemaRefs>
    <ds:schemaRef ds:uri="http://purl.org/dc/terms/"/>
    <ds:schemaRef ds:uri="http://www.w3.org/XML/1998/namespace"/>
    <ds:schemaRef ds:uri="http://purl.org/dc/dcmitype/"/>
    <ds:schemaRef ds:uri="http://schemas.microsoft.com/office/2006/metadata/properties"/>
    <ds:schemaRef ds:uri="http://schemas.microsoft.com/office/2006/documentManagement/types"/>
    <ds:schemaRef ds:uri="d49de527-e33d-48dc-84ba-0de8d231788f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7d6b6a9a-e829-4820-b447-7339021781f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Office PowerPoint</Application>
  <PresentationFormat>Panorámica</PresentationFormat>
  <Paragraphs>0</Paragraphs>
  <Slides>1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de Office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Almaraz Garcia Ana Delia</dc:creator>
  <cp:lastModifiedBy>Almaraz Garcia Ana Delia</cp:lastModifiedBy>
  <cp:revision>4</cp:revision>
  <dcterms:created xsi:type="dcterms:W3CDTF">2024-08-22T17:40:55Z</dcterms:created>
  <dcterms:modified xsi:type="dcterms:W3CDTF">2025-01-07T16:19:01Z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0x01010095F78DA72B895B4AB07789D88A60C7DF</vt:lpwstr>
  </property>
</Properties>
</file>